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56" r:id="rId5"/>
    <p:sldId id="272" r:id="rId6"/>
    <p:sldId id="261" r:id="rId7"/>
    <p:sldId id="262" r:id="rId8"/>
    <p:sldId id="263" r:id="rId9"/>
    <p:sldId id="313" r:id="rId10"/>
    <p:sldId id="280" r:id="rId11"/>
    <p:sldId id="281" r:id="rId12"/>
    <p:sldId id="273" r:id="rId13"/>
    <p:sldId id="267" r:id="rId14"/>
    <p:sldId id="288" r:id="rId15"/>
    <p:sldId id="310" r:id="rId16"/>
    <p:sldId id="311" r:id="rId17"/>
    <p:sldId id="276" r:id="rId18"/>
    <p:sldId id="259" r:id="rId19"/>
    <p:sldId id="260" r:id="rId20"/>
    <p:sldId id="269" r:id="rId21"/>
    <p:sldId id="284" r:id="rId22"/>
    <p:sldId id="285" r:id="rId23"/>
    <p:sldId id="289" r:id="rId24"/>
    <p:sldId id="301" r:id="rId25"/>
    <p:sldId id="299" r:id="rId26"/>
    <p:sldId id="286" r:id="rId27"/>
    <p:sldId id="268" r:id="rId28"/>
    <p:sldId id="282" r:id="rId29"/>
    <p:sldId id="283" r:id="rId30"/>
    <p:sldId id="307" r:id="rId31"/>
    <p:sldId id="302" r:id="rId32"/>
    <p:sldId id="274" r:id="rId33"/>
    <p:sldId id="306" r:id="rId34"/>
    <p:sldId id="304" r:id="rId35"/>
    <p:sldId id="290" r:id="rId36"/>
    <p:sldId id="293" r:id="rId37"/>
    <p:sldId id="309" r:id="rId38"/>
    <p:sldId id="315" r:id="rId39"/>
    <p:sldId id="303" r:id="rId40"/>
    <p:sldId id="294" r:id="rId41"/>
    <p:sldId id="292" r:id="rId42"/>
    <p:sldId id="305" r:id="rId43"/>
    <p:sldId id="300" r:id="rId44"/>
    <p:sldId id="296" r:id="rId45"/>
    <p:sldId id="312" r:id="rId46"/>
    <p:sldId id="297" r:id="rId47"/>
    <p:sldId id="308" r:id="rId48"/>
    <p:sldId id="277" r:id="rId49"/>
    <p:sldId id="298" r:id="rId50"/>
    <p:sldId id="295" r:id="rId51"/>
    <p:sldId id="316" r:id="rId52"/>
    <p:sldId id="317" r:id="rId53"/>
    <p:sldId id="278" r:id="rId54"/>
    <p:sldId id="291" r:id="rId55"/>
    <p:sldId id="271" r:id="rId56"/>
    <p:sldId id="318" r:id="rId57"/>
    <p:sldId id="314" r:id="rId58"/>
    <p:sldId id="28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4" autoAdjust="0"/>
    <p:restoredTop sz="94660"/>
  </p:normalViewPr>
  <p:slideViewPr>
    <p:cSldViewPr>
      <p:cViewPr varScale="1">
        <p:scale>
          <a:sx n="139" d="100"/>
          <a:sy n="139" d="100"/>
        </p:scale>
        <p:origin x="-28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7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1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4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5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8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6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3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4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2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5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1B6F5-B76E-45BF-8398-401E102C7054}" type="datetimeFigureOut">
              <a:rPr lang="en-US" smtClean="0"/>
              <a:t>28-Aug-13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9F9BC-8605-4C71-BECB-BDD9CA0F8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5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AE (United Arabian Emirates) 24.48332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54.65212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9204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4740203"/>
            <a:ext cx="89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0" y="5317934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Release 20120922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0" name="Picture 2" descr="Description: Description: Description: cid:image004.png@01CD5AF3.B5395A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129099"/>
            <a:ext cx="21431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3" y="3838454"/>
            <a:ext cx="1435631" cy="2774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1085168"/>
            <a:ext cx="3334291" cy="234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42023"/>
            <a:ext cx="437197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051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BH (Bahrain) 26.19481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50.50617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687919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218509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5126316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670689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20121020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4" y="4043434"/>
            <a:ext cx="1784666" cy="275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14" y="1266281"/>
            <a:ext cx="2778919" cy="222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093915"/>
            <a:ext cx="4324350" cy="242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310" y="1159784"/>
            <a:ext cx="421005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09599" y="852100"/>
            <a:ext cx="138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Example</a:t>
            </a:r>
            <a:b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Photos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19" y="819144"/>
            <a:ext cx="1466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786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BH (Bahrain) 26.19642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50.53893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687919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218509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5126316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Example</a:t>
            </a:r>
            <a:b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Photos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670689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20121020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4" y="4043434"/>
            <a:ext cx="1784666" cy="275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14" y="1266281"/>
            <a:ext cx="2778919" cy="222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19" y="819144"/>
            <a:ext cx="1466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043434"/>
            <a:ext cx="4133850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40" y="1122224"/>
            <a:ext cx="421005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63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 (Brazil) -22.88579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43.22532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1" y="2341876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762880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1" y="3646574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4103765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22224"/>
            <a:ext cx="4367540" cy="183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636" y="1366837"/>
            <a:ext cx="1219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108474"/>
            <a:ext cx="14763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00" y="2570749"/>
            <a:ext cx="963669" cy="4282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75" y="3821224"/>
            <a:ext cx="417195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-6" y="3160823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SON_B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40" y="4536695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BIF_B_R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840" y="4993886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BIF_B_L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840" y="5466105"/>
            <a:ext cx="973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840" y="5923296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280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CA (Canada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45.57546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73.36274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06" y="2680277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050758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4137660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238343"/>
            <a:ext cx="97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446201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20121124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3" y="2938595"/>
            <a:ext cx="1086052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-6" y="355030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SON_B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724" y="4671075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25" y="5771758"/>
            <a:ext cx="97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934436"/>
            <a:ext cx="5414534" cy="2114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698886" y="6163038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Multi Decision Point Situation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161" y="2138518"/>
            <a:ext cx="2919412" cy="133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43" y="766958"/>
            <a:ext cx="2809319" cy="13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23000"/>
            <a:ext cx="25146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29" y="766958"/>
            <a:ext cx="2438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51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 (Switzerland) 47.47624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8.70509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9204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4815020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50082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02" y="1094150"/>
            <a:ext cx="2328398" cy="2015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143" y="1075817"/>
            <a:ext cx="3118900" cy="1941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49" y="3962400"/>
            <a:ext cx="1546826" cy="2711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365" y="3807462"/>
            <a:ext cx="4219575" cy="235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9111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CL (Chile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33.52199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70.69965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268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2013Q1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12954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3625645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0" y="4600195"/>
            <a:ext cx="89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892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(different location)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2013Q1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20130328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25" y="3048000"/>
            <a:ext cx="98044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731" y="4095224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455" y="5054126"/>
            <a:ext cx="89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38957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66" y="1210741"/>
            <a:ext cx="3186112" cy="160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146" y="4095224"/>
            <a:ext cx="4268516" cy="238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73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 (Colombia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4.60990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74.06835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226208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2013Q1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613920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3075645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0" y="4098320"/>
            <a:ext cx="89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05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(different location)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2013Q1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20130328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31" y="3572724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455" y="4552251"/>
            <a:ext cx="89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902644"/>
            <a:ext cx="42957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16" y="1219200"/>
            <a:ext cx="3081337" cy="163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66" y="2514600"/>
            <a:ext cx="1000030" cy="432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7782" y="5065832"/>
            <a:ext cx="89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07" y="5519763"/>
            <a:ext cx="89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18" y="1219200"/>
            <a:ext cx="37528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81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CZ (Check Republic) 50.09908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14.59817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237248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27736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4942025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644759"/>
            <a:ext cx="97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20121003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55" y="3578080"/>
            <a:ext cx="1362075" cy="320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724" y="4340862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42876"/>
            <a:ext cx="4463772" cy="248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63373"/>
            <a:ext cx="3786187" cy="207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0" y="1135550"/>
            <a:ext cx="34671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0039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 (Germany) 50.12763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8.57606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EJV 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3" y="3838454"/>
            <a:ext cx="1476926" cy="247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6472" y="3544267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3868" y="396830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9599" y="469128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9599" y="537708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113183"/>
            <a:ext cx="4227716" cy="1782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64" y="1113184"/>
            <a:ext cx="3861016" cy="2087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38454"/>
            <a:ext cx="4739959" cy="263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0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35" y="1130082"/>
            <a:ext cx="420756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 (Germany) 50.06467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8.73206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3" y="3838454"/>
            <a:ext cx="1476926" cy="247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9204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1" y="481502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50082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EJV 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68" y="1091227"/>
            <a:ext cx="3836900" cy="21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40265"/>
            <a:ext cx="4378616" cy="246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76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AE (United Arabian Emirates) 24.48195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54.65798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9204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4740203"/>
            <a:ext cx="89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0" y="5317934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EJV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3" y="3838454"/>
            <a:ext cx="1435631" cy="2774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55" y="3838454"/>
            <a:ext cx="47910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29099"/>
            <a:ext cx="2871787" cy="199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1" y="1122224"/>
            <a:ext cx="37528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60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87587"/>
            <a:ext cx="2304116" cy="159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 (Germany) 50.12900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8.56703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2" y="3838454"/>
            <a:ext cx="1476926" cy="247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9204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1" y="481502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50082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EJV 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6" y="1066800"/>
            <a:ext cx="3367084" cy="154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6" y="3838454"/>
            <a:ext cx="4357687" cy="167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04650"/>
            <a:ext cx="2304116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98886" y="5639319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Multi Decision Point Situation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2826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DK (</a:t>
            </a:r>
            <a:r>
              <a:rPr 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Danmark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55.63358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12.66382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269698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5060563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20121103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87" y="1112526"/>
            <a:ext cx="41243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6" y="4071986"/>
            <a:ext cx="1699225" cy="2521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67" y="1107821"/>
            <a:ext cx="2843212" cy="1737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22" y="4102994"/>
            <a:ext cx="25908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52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DK (</a:t>
            </a:r>
            <a:r>
              <a:rPr 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Danmark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55.62674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12.43779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269698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5060563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20121103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41148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6" y="4071986"/>
            <a:ext cx="1699225" cy="2521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56860"/>
            <a:ext cx="3267075" cy="186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934906"/>
            <a:ext cx="4000828" cy="225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47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EG (Egypt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29.37229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31.30960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036" y="3262187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880370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5593984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66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(from a different location!)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20121103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726792"/>
            <a:ext cx="1295400" cy="30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724" y="4484801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18" y="5035150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134652"/>
            <a:ext cx="34099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80" y="3880370"/>
            <a:ext cx="454342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60" y="1295400"/>
            <a:ext cx="2202392" cy="117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460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ES (Spain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40.42080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3.72299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494" y="30480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39224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3909609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609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20130228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24" y="4897301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18" y="5447650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1" y="1219200"/>
            <a:ext cx="2895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4794"/>
            <a:ext cx="3800851" cy="20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3262186"/>
            <a:ext cx="1073935" cy="3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7879" y="4411634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148" y="3934596"/>
            <a:ext cx="4411520" cy="247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75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 (Finland) 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60.20816 </a:t>
            </a:r>
            <a:r>
              <a:rPr lang="nn-NO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24.80679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262187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964886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66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20130214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24" y="4742504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18" y="5425861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61" y="3821224"/>
            <a:ext cx="1489029" cy="281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6" y="1129099"/>
            <a:ext cx="27908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787" y="1096677"/>
            <a:ext cx="3338512" cy="200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915249"/>
            <a:ext cx="4672012" cy="26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10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 (France) 49.02080 / 1.51134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264702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253812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4544076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20121107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85" y="1122224"/>
            <a:ext cx="4050013" cy="119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2" y="2971800"/>
            <a:ext cx="1621866" cy="376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724" y="3832842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724" y="5441572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73" y="3832842"/>
            <a:ext cx="4375016" cy="246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47" y="1112157"/>
            <a:ext cx="4178161" cy="185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397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GB (United Kingdom) 50.06467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8.73206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92704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1" y="4491895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658945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67" y="1091227"/>
            <a:ext cx="3142706" cy="198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36" y="3858026"/>
            <a:ext cx="1147933" cy="280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6880" y="510322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52100"/>
            <a:ext cx="1368761" cy="236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408" y="3838454"/>
            <a:ext cx="3653165" cy="206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602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GR (Greece) 38.19108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21.71704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2432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1" y="4579447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795137"/>
            <a:ext cx="97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5132404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6" y="1091227"/>
            <a:ext cx="3941102" cy="208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55" y="3919682"/>
            <a:ext cx="1173445" cy="2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92" y="1103880"/>
            <a:ext cx="2943470" cy="217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09" y="3867522"/>
            <a:ext cx="4287767" cy="240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454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GR (Greece) 39.57430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22.48418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2432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1" y="4579447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795137"/>
            <a:ext cx="97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20121112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5132404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55" y="3919682"/>
            <a:ext cx="1173445" cy="290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http://img3.photographersdirect.com/img/13725/wm/pd197063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1135584"/>
            <a:ext cx="28479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22225"/>
            <a:ext cx="3332173" cy="1833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29" y="3909445"/>
            <a:ext cx="403860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99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AE (United Arabian Emirates)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more examples   </a:t>
            </a:r>
            <a:r>
              <a:rPr lang="en-US" sz="105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2012Q2</a:t>
            </a:r>
            <a:endParaRPr lang="en-US" sz="105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9379" y="824599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24.55870 54.69592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01598"/>
            <a:ext cx="3294361" cy="185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687607" y="3351072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24.41044 54.68156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610" y="3336749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24.47372 54.63553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09999" y="824598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24.48651 54.63636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1114203"/>
            <a:ext cx="3260418" cy="1846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628071"/>
            <a:ext cx="3294361" cy="186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3650416"/>
            <a:ext cx="3260418" cy="184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38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HR (Croatia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45.78677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15.85561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2432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1" y="4745707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512495"/>
            <a:ext cx="97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20130311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utoShape 2" descr="http://img3.photographersdirect.com/img/13725/wm/pd197063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262758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67" y="1219200"/>
            <a:ext cx="3328987" cy="16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55" y="3866446"/>
            <a:ext cx="1546826" cy="280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85601"/>
            <a:ext cx="4509054" cy="252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742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HU (Hungary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47.57035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19.16282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14807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4997637"/>
            <a:ext cx="97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89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(from a different location)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20130228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utoShape 2" descr="http://img3.photographersdirect.com/img/13725/wm/pd197063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6" y="1385888"/>
            <a:ext cx="234315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0" y="3962400"/>
            <a:ext cx="1538859" cy="222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733" y="1981200"/>
            <a:ext cx="2850869" cy="15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060" y="1122224"/>
            <a:ext cx="2965256" cy="162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59652"/>
            <a:ext cx="5061132" cy="284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716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IE (Ireland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53.39707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6.23851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84468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20121125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5383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8152"/>
            <a:ext cx="183832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166" y="4059530"/>
            <a:ext cx="4238625" cy="23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21526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568" y="1239982"/>
            <a:ext cx="2686050" cy="165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149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IL (Israel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32.01051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34.81483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84468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20130311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5383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962400"/>
            <a:ext cx="1503391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129099"/>
            <a:ext cx="3740488" cy="194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5" y="1371600"/>
            <a:ext cx="17049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10" y="3903435"/>
            <a:ext cx="4009230" cy="225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657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 (India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13.00731 </a:t>
            </a:r>
            <a:r>
              <a:rPr lang="nn-NO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80.20317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40333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2013Q1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651343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20130308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2292" y="5077436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63" y="3648349"/>
            <a:ext cx="592779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3924222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SON_B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0620" y="4207096"/>
            <a:ext cx="83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7092" y="4489970"/>
            <a:ext cx="83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6875" y="4787687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4657" y="6215175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EXIT_C_L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19240" y="5925426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EXIT_C_R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5335" y="5642993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9918" y="5353244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8133"/>
            <a:ext cx="3775225" cy="212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81125" y="852099"/>
            <a:ext cx="339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EJV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+ </a:t>
            </a:r>
            <a:r>
              <a:rPr lang="en-US" sz="12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SaR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2012Q4 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(different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locations)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821224"/>
            <a:ext cx="4915719" cy="274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061" y="2320243"/>
            <a:ext cx="2185596" cy="122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8133"/>
            <a:ext cx="2794715" cy="125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3468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(Italy) 45.41464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10.91423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84468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20121013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5383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61" y="1129099"/>
            <a:ext cx="40957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22224"/>
            <a:ext cx="3463463" cy="217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6200"/>
            <a:ext cx="1515198" cy="290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9169" y="5559206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3838454"/>
            <a:ext cx="4495800" cy="2527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996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KW (Kuwait) 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29.02339 </a:t>
            </a:r>
            <a:r>
              <a:rPr lang="nn-NO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48.09239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84468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20121213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5383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5441"/>
            <a:ext cx="1577802" cy="208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02926"/>
            <a:ext cx="4495800" cy="583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95400"/>
            <a:ext cx="336042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999618"/>
            <a:ext cx="3586162" cy="202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063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LI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Lithuania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55.46393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22.68922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7297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433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(nearby location but not identical)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1148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20130828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139" y="480060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5727"/>
            <a:ext cx="1501714" cy="228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22224"/>
            <a:ext cx="3687961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14" y="1122224"/>
            <a:ext cx="4767728" cy="54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488" y="3821224"/>
            <a:ext cx="4173311" cy="233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184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LU (Luxembourg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49.57798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6.11409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99148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43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(different location)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20130326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51515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8515"/>
            <a:ext cx="1066800" cy="2686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6934" y="5076387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139" y="5628957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87" y="1219200"/>
            <a:ext cx="33813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67" y="1129099"/>
            <a:ext cx="3955588" cy="209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61157"/>
            <a:ext cx="4248150" cy="236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791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 (Morocco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33.50194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7.68303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981343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209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(different location)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20130228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569258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38454"/>
            <a:ext cx="1219200" cy="287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1585" y="450610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435" y="513975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59" y="1219200"/>
            <a:ext cx="1698321" cy="133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48" y="1219200"/>
            <a:ext cx="3400425" cy="156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903483"/>
            <a:ext cx="4409855" cy="247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93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3810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 (ARGENTINA) -34.70537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58.50029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7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7335" y="3509850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20120925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8558" y="31028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6212" y="3665666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3772" y="4493668"/>
            <a:ext cx="97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00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63772" y="5232861"/>
            <a:ext cx="97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20" y="3480227"/>
            <a:ext cx="1570509" cy="29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" y="1129099"/>
            <a:ext cx="26003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3786849"/>
            <a:ext cx="440055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66" y="1106105"/>
            <a:ext cx="3163333" cy="213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72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MX (Mexico) 20.65440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101.28888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13520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527593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3276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(from a different location!)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20121213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01508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44339"/>
            <a:ext cx="386715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26" y="1155226"/>
            <a:ext cx="3733974" cy="619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38" y="3429000"/>
            <a:ext cx="10556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319" y="5054118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40" y="4540113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319" y="5561071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961321"/>
            <a:ext cx="3776990" cy="213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40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NO (Norway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58.17403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8.10905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84468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20121013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5383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8" y="1295400"/>
            <a:ext cx="28956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6" y="3962400"/>
            <a:ext cx="15081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962400"/>
            <a:ext cx="3762375" cy="210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91" y="1129099"/>
            <a:ext cx="2764051" cy="184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480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OM (Oman) 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23.59402 </a:t>
            </a:r>
            <a:r>
              <a:rPr lang="nn-NO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58.25057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84468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05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(different location)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20130311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5383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62400"/>
            <a:ext cx="1549131" cy="210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24650"/>
            <a:ext cx="4114800" cy="231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85" y="1155454"/>
            <a:ext cx="3448050" cy="162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219200"/>
            <a:ext cx="11715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83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PL (Poland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52.19050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20.78808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84468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286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(different location!)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20130214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5383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15" y="3884710"/>
            <a:ext cx="1601185" cy="250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27717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500" y="1104951"/>
            <a:ext cx="4046826" cy="217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18" y="3916575"/>
            <a:ext cx="4781550" cy="269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244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 (Puerto Rico) 18.44825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66.06083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25353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20130129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720822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4" y="3862889"/>
            <a:ext cx="1325638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6879" y="5304558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1704"/>
            <a:ext cx="2638425" cy="1743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73" y="1153078"/>
            <a:ext cx="4142828" cy="94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025353"/>
            <a:ext cx="3353128" cy="187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885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PT (Portugal) 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38.71908 </a:t>
            </a:r>
            <a:r>
              <a:rPr lang="nn-NO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9.17604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926343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286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20130613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78508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6" y="3821224"/>
            <a:ext cx="916212" cy="298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5417" y="4380243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SON_B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030" y="5215975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042" y="5611076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92" y="6041971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08" y="1202943"/>
            <a:ext cx="30956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5714"/>
            <a:ext cx="4010025" cy="168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90950"/>
            <a:ext cx="4593524" cy="258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327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QA (Qatar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25.25689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51.50286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25353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133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(different location)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20130129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720822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19" y="1183364"/>
            <a:ext cx="3619828" cy="166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8" y="1122224"/>
            <a:ext cx="1905000" cy="17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94" y="3878297"/>
            <a:ext cx="1547327" cy="227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21224"/>
            <a:ext cx="4876800" cy="270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493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RO (Romania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44.43699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25.95719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133017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133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(different location)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20130312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8322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2" y="3962400"/>
            <a:ext cx="1575303" cy="245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976724"/>
            <a:ext cx="3933749" cy="221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3" y="1145714"/>
            <a:ext cx="11620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62329"/>
            <a:ext cx="2781300" cy="166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922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RU (Russia) 55.70344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37.61656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98642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20121003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1447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38" y="3886200"/>
            <a:ext cx="1559169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455" y="5543675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33909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45" y="1122224"/>
            <a:ext cx="3548062" cy="1937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917138"/>
            <a:ext cx="3834649" cy="215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4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 (Saudi Arabia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24.58564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46.71003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98642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20130214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1447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55" y="544055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219200"/>
            <a:ext cx="4267200" cy="110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02" y="4002362"/>
            <a:ext cx="1307523" cy="252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91" y="1196856"/>
            <a:ext cx="3181350" cy="158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99" y="4375640"/>
            <a:ext cx="2661754" cy="172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852903" y="5091469"/>
            <a:ext cx="269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+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593" y="4375639"/>
            <a:ext cx="2747616" cy="172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53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3" y="1122225"/>
            <a:ext cx="4019180" cy="223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3" y="3004878"/>
            <a:ext cx="1495609" cy="3727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3810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AT (AUSTRIA) 48.11972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16.32736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7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EJV 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7335" y="3509850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0629" y="617130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6212" y="3416276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3772" y="386188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772" y="449580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00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1122224"/>
            <a:ext cx="3838133" cy="192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63772" y="5257800"/>
            <a:ext cx="97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86849"/>
            <a:ext cx="4292022" cy="238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368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SE (Sweden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57.71809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11.99238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98642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20130117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1447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4" y="3875743"/>
            <a:ext cx="18192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9" y="1219200"/>
            <a:ext cx="36957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67" y="1219200"/>
            <a:ext cx="3049562" cy="135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944879"/>
            <a:ext cx="3571875" cy="2016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34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SK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Slovakia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48.12093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17.07794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974892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20130828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504822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973" y="559822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71684"/>
            <a:ext cx="1080021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040" y="448462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39338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41" y="1095296"/>
            <a:ext cx="3192409" cy="200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3795682"/>
            <a:ext cx="443865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823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SI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Slovenia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45.69468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13.97951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50517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20130828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780095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6200"/>
            <a:ext cx="1384854" cy="283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83" y="1129099"/>
            <a:ext cx="31051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2224"/>
            <a:ext cx="4059271" cy="175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973" y="536447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70839"/>
            <a:ext cx="44672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605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 (Turkey) 41.06115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28.80656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98642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274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Just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some general 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example photos!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20121004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5072173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29099"/>
            <a:ext cx="288674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41223"/>
            <a:ext cx="28194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08" y="3838454"/>
            <a:ext cx="20859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97234"/>
            <a:ext cx="3343275" cy="2315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858631"/>
            <a:ext cx="3787986" cy="2128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760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TW (Taiwan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24.89545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121.26581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036" y="269520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239267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45899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20121130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3924048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047999"/>
            <a:ext cx="1138383" cy="3776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333" y="4586900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79" y="5116025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32" y="5680625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598" y="3924048"/>
            <a:ext cx="4648200" cy="2629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4" y="1198100"/>
            <a:ext cx="50863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557" y="1122223"/>
            <a:ext cx="3864741" cy="19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551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UA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Ukraine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50.45546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30.35500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0" y="4002670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452695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20130828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07595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55" y="3886200"/>
            <a:ext cx="1555153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5" y="1219200"/>
            <a:ext cx="9334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86200"/>
            <a:ext cx="44577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65" y="1118213"/>
            <a:ext cx="3048000" cy="191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522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 (USA) 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41.86598 </a:t>
            </a:r>
            <a:r>
              <a:rPr lang="nn-NO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</a:t>
            </a:r>
            <a:r>
              <a:rPr lang="nn-NO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87.64430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0" y="4002670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452695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20120924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807595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85" y="1122224"/>
            <a:ext cx="4107223" cy="139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6" y="3838454"/>
            <a:ext cx="148173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4" y="1122224"/>
            <a:ext cx="3324225" cy="182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38454"/>
            <a:ext cx="46386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870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UY (Uruguay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34.85578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-56.26010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930" y="23900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0" y="2778328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4290345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98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 (different location)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20130613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3776978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8" y="1219200"/>
            <a:ext cx="35040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56" y="2666999"/>
            <a:ext cx="1060456" cy="411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890" y="3248997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276" y="5310924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425" y="4797557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EXIT_B_R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695" y="6052248"/>
            <a:ext cx="972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EXIT_C_L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845" y="5732606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EXIT_C_R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954" y="3854975"/>
            <a:ext cx="4276868" cy="241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19200"/>
            <a:ext cx="3702444" cy="14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441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Z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 (South Africa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-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33.99246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18.49054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47994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Photo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20121003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80" y="4664836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55" y="5281198"/>
            <a:ext cx="97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92" y="3864034"/>
            <a:ext cx="1394426" cy="2870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269" y="3864034"/>
            <a:ext cx="4193634" cy="235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23" y="1371600"/>
            <a:ext cx="1996209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55" y="1148495"/>
            <a:ext cx="3495675" cy="1696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534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3" y="3004878"/>
            <a:ext cx="1495609" cy="3727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0892" y="381000"/>
            <a:ext cx="624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AT (AUSTRIA ) 48.11925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16.32337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7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EJV 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7335" y="3509850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0629" y="617130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6212" y="3416276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772" y="386188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3772" y="449580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00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3772" y="5257800"/>
            <a:ext cx="97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110325"/>
            <a:ext cx="3429000" cy="183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22224"/>
            <a:ext cx="3686413" cy="166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62" y="3786849"/>
            <a:ext cx="4353804" cy="244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43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100799"/>
            <a:ext cx="3966366" cy="2114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3" y="3004878"/>
            <a:ext cx="1495609" cy="3727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0892" y="381000"/>
            <a:ext cx="647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AT (AUSTRIA ) 48.11899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16.32395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7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EJV 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7335" y="3509850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0629" y="617130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6212" y="3416276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772" y="386188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3772" y="449580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00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3772" y="5257800"/>
            <a:ext cx="97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25" y="1129099"/>
            <a:ext cx="3830097" cy="208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487" y="3799318"/>
            <a:ext cx="4145335" cy="230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794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 (Belgium) 50.87726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4.26886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9204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1" y="481502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" y="5500820"/>
            <a:ext cx="86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BIF_A_L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EJV 2012Q2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2012Q3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20120921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31" y="3821224"/>
            <a:ext cx="1577667" cy="2970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20932"/>
            <a:ext cx="4044272" cy="2231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425" y="1095519"/>
            <a:ext cx="4058646" cy="2181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0" y="3817293"/>
            <a:ext cx="47720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9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BG (Bulgaria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42.70496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23.45074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36" y="3561455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GMS template 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92045"/>
            <a:ext cx="73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SON_A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0" y="4725645"/>
            <a:ext cx="97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EXIT_A_R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99" y="852100"/>
            <a:ext cx="138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EJV 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867" y="845225"/>
            <a:ext cx="246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Core map sign content 2013Q2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33" y="3544225"/>
            <a:ext cx="443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GJV+GMS generated by </a:t>
            </a:r>
            <a:r>
              <a:rPr lang="en-US" sz="12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RDFViewer</a:t>
            </a:r>
            <a:r>
              <a:rPr lang="en-US" sz="1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Release 20130613</a:t>
            </a:r>
            <a:endParaRPr lang="en-US" sz="12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74" y="3962401"/>
            <a:ext cx="1470626" cy="198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129099"/>
            <a:ext cx="1533848" cy="142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3112"/>
            <a:ext cx="4095750" cy="236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55830"/>
            <a:ext cx="4289156" cy="243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252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21566</TotalTime>
  <Words>1590</Words>
  <Application>Microsoft Office PowerPoint</Application>
  <PresentationFormat>On-screen Show (4:3)</PresentationFormat>
  <Paragraphs>494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wbecke</dc:creator>
  <cp:lastModifiedBy>wbecke</cp:lastModifiedBy>
  <cp:revision>430</cp:revision>
  <dcterms:created xsi:type="dcterms:W3CDTF">2012-09-11T06:58:01Z</dcterms:created>
  <dcterms:modified xsi:type="dcterms:W3CDTF">2013-08-28T12:48:33Z</dcterms:modified>
</cp:coreProperties>
</file>